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59" r:id="rId7"/>
    <p:sldId id="271" r:id="rId8"/>
    <p:sldId id="258" r:id="rId9"/>
    <p:sldId id="263" r:id="rId10"/>
    <p:sldId id="264" r:id="rId11"/>
    <p:sldId id="272" r:id="rId12"/>
    <p:sldId id="273" r:id="rId13"/>
    <p:sldId id="274" r:id="rId14"/>
    <p:sldId id="260" r:id="rId15"/>
    <p:sldId id="265" r:id="rId16"/>
    <p:sldId id="291" r:id="rId17"/>
    <p:sldId id="275" r:id="rId18"/>
    <p:sldId id="261" r:id="rId19"/>
    <p:sldId id="266" r:id="rId20"/>
    <p:sldId id="292" r:id="rId21"/>
    <p:sldId id="276" r:id="rId22"/>
    <p:sldId id="277" r:id="rId23"/>
    <p:sldId id="279" r:id="rId24"/>
    <p:sldId id="278" r:id="rId25"/>
    <p:sldId id="293" r:id="rId26"/>
    <p:sldId id="262" r:id="rId27"/>
    <p:sldId id="267" r:id="rId28"/>
    <p:sldId id="294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5" r:id="rId41"/>
    <p:sldId id="296" r:id="rId42"/>
    <p:sldId id="297" r:id="rId43"/>
    <p:sldId id="299" r:id="rId44"/>
    <p:sldId id="298" r:id="rId45"/>
    <p:sldId id="301" r:id="rId46"/>
    <p:sldId id="303" r:id="rId47"/>
    <p:sldId id="300" r:id="rId48"/>
    <p:sldId id="30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8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7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2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6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7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9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1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3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DD90-7066-4F80-8BF4-6D3B96EDB19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F6E0-F9A1-4895-BDFE-63C0CAAE3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5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Święci i błogosławieni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0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4901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4000" dirty="0">
                <a:solidFill>
                  <a:prstClr val="white"/>
                </a:solidFill>
              </a:rPr>
              <a:t>Uproś nam odwagę działania, * byśmy nie </a:t>
            </a:r>
            <a:r>
              <a:rPr lang="pl-PL" sz="4000" dirty="0" smtClean="0">
                <a:solidFill>
                  <a:prstClr val="white"/>
                </a:solidFill>
              </a:rPr>
              <a:t>trwali</a:t>
            </a:r>
          </a:p>
          <a:p>
            <a:pPr lvl="0" algn="ctr"/>
            <a:r>
              <a:rPr lang="pl-PL" sz="4000" dirty="0" smtClean="0">
                <a:solidFill>
                  <a:prstClr val="white"/>
                </a:solidFill>
              </a:rPr>
              <a:t>w bezradności </a:t>
            </a:r>
            <a:r>
              <a:rPr lang="pl-PL" sz="4000" dirty="0">
                <a:solidFill>
                  <a:prstClr val="white"/>
                </a:solidFill>
              </a:rPr>
              <a:t>wobec zła, które nie ustaje. </a:t>
            </a:r>
            <a:r>
              <a:rPr lang="pl-PL" sz="4000" dirty="0" smtClean="0">
                <a:solidFill>
                  <a:prstClr val="white"/>
                </a:solidFill>
              </a:rPr>
              <a:t>*</a:t>
            </a:r>
          </a:p>
          <a:p>
            <a:pPr lvl="0" algn="ctr"/>
            <a:r>
              <a:rPr lang="pl-PL" sz="4000" dirty="0" smtClean="0">
                <a:solidFill>
                  <a:prstClr val="white"/>
                </a:solidFill>
              </a:rPr>
              <a:t>Niech </a:t>
            </a:r>
            <a:r>
              <a:rPr lang="pl-PL" sz="4000" dirty="0">
                <a:solidFill>
                  <a:prstClr val="white"/>
                </a:solidFill>
              </a:rPr>
              <a:t>nas napełnia Boża radość, * gdy zwyciężamy albo ponosimy porażki. * Święty Andrzeju Bobolo, oręduj za nami u Pana. * Amen</a:t>
            </a:r>
            <a:r>
              <a:rPr lang="pl-PL" sz="4000" dirty="0" smtClean="0">
                <a:solidFill>
                  <a:prstClr val="white"/>
                </a:solidFill>
              </a:rPr>
              <a:t>.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276138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dawna Polski Tyś Królową, </a:t>
            </a:r>
            <a:r>
              <a:rPr lang="pl-PL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Maryjo</a:t>
            </a:r>
            <a:endParaRPr lang="pl-PL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za nami przemów słowo, </a:t>
            </a:r>
            <a:r>
              <a:rPr lang="pl-PL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Maryjo</a:t>
            </a:r>
            <a:endParaRPr lang="pl-PL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Ociemniałym podaj rękę,</a:t>
            </a:r>
          </a:p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niewytrwałym skracaj mękę,</a:t>
            </a:r>
          </a:p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 Królestwo weź w porękę, </a:t>
            </a:r>
            <a:r>
              <a:rPr lang="pl-PL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Maryjo</a:t>
            </a:r>
            <a:endParaRPr lang="pl-PL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260391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Tyś pod krzyżem Syna stała, </a:t>
            </a:r>
            <a:r>
              <a:rPr lang="pl-PL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Maryjo</a:t>
            </a:r>
            <a:endParaRPr lang="pl-PL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Tyleż, Matko, wycierpiała, </a:t>
            </a:r>
            <a:r>
              <a:rPr lang="pl-PL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Maryjo</a:t>
            </a:r>
            <a:endParaRPr lang="pl-PL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Twego Syna konanie</a:t>
            </a:r>
          </a:p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Uproś sercom zmartwychwstanie,</a:t>
            </a:r>
          </a:p>
          <a:p>
            <a:pPr algn="ctr" defTabSz="755368">
              <a:spcAft>
                <a:spcPts val="602"/>
              </a:spcAft>
            </a:pPr>
            <a:r>
              <a:rPr lang="pl-P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ojców wierze daj wytrwanie, </a:t>
            </a:r>
            <a:r>
              <a:rPr lang="pl-PL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Maryjo</a:t>
            </a:r>
            <a:endParaRPr lang="pl-PL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441864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Z dawna Polski Tyś Królową,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Maryjo 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Ty za nami przemów słowo,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Maryjo 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Miej w opiece naród cały, 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Który żyje dla Twej chwały, 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Niech rozwija się wspaniały,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Maryjo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03" y="0"/>
            <a:ext cx="5267921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167434"/>
            <a:ext cx="5730203" cy="2523131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1200"/>
              </a:spcAft>
            </a:pPr>
            <a:r>
              <a:rPr lang="pl-PL" sz="4400" dirty="0"/>
              <a:t>św. Urszula Ledóchowska </a:t>
            </a:r>
            <a:endParaRPr lang="pl-PL" sz="4400" dirty="0" smtClean="0"/>
          </a:p>
          <a:p>
            <a:pPr algn="ctr"/>
            <a:r>
              <a:rPr lang="en-GB" sz="3200" dirty="0"/>
              <a:t>*</a:t>
            </a:r>
            <a:r>
              <a:rPr lang="pl-PL" sz="3200" dirty="0" smtClean="0"/>
              <a:t>17 IV 1865</a:t>
            </a:r>
          </a:p>
          <a:p>
            <a:pPr algn="ctr"/>
            <a:r>
              <a:rPr lang="en-GB" sz="3200" dirty="0" smtClean="0"/>
              <a:t>†</a:t>
            </a:r>
            <a:r>
              <a:rPr lang="pl-PL" sz="3200" dirty="0" smtClean="0"/>
              <a:t>29 V 1939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717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73456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Wszechmogący Boże, Miłości Przedwieczna,</a:t>
            </a:r>
          </a:p>
          <a:p>
            <a:pPr algn="ctr"/>
            <a:r>
              <a:rPr lang="pl-PL" sz="4000" dirty="0" smtClean="0"/>
              <a:t>Ty powołałeś św. Urszulę,</a:t>
            </a:r>
          </a:p>
          <a:p>
            <a:pPr algn="ctr"/>
            <a:r>
              <a:rPr lang="pl-PL" sz="4000" dirty="0" smtClean="0"/>
              <a:t>aby poszła za Twym Umiłowanym Synem.</a:t>
            </a:r>
          </a:p>
          <a:p>
            <a:pPr algn="ctr"/>
            <a:r>
              <a:rPr lang="pl-PL" sz="4000" dirty="0" smtClean="0"/>
              <a:t>Dałeś jej serce </a:t>
            </a:r>
            <a:r>
              <a:rPr lang="pl-PL" sz="4000" dirty="0" smtClean="0"/>
              <a:t>wrażliwe</a:t>
            </a:r>
          </a:p>
          <a:p>
            <a:pPr algn="ctr"/>
            <a:r>
              <a:rPr lang="pl-PL" sz="4000" dirty="0" smtClean="0"/>
              <a:t>i </a:t>
            </a:r>
            <a:r>
              <a:rPr lang="pl-PL" sz="4000" dirty="0" smtClean="0"/>
              <a:t>otwarte dla każdego człowieka,</a:t>
            </a:r>
          </a:p>
          <a:p>
            <a:pPr algn="ctr"/>
            <a:r>
              <a:rPr lang="pl-PL" sz="4000" dirty="0" smtClean="0"/>
              <a:t>dla cierpiących i samotnych,</a:t>
            </a:r>
          </a:p>
          <a:p>
            <a:pPr algn="ctr"/>
            <a:r>
              <a:rPr lang="pl-PL" sz="4000" dirty="0" smtClean="0"/>
              <a:t>dla pozbawionych </a:t>
            </a:r>
            <a:r>
              <a:rPr lang="pl-PL" sz="4000" dirty="0" smtClean="0"/>
              <a:t>nadziei</a:t>
            </a:r>
          </a:p>
          <a:p>
            <a:pPr algn="ctr"/>
            <a:r>
              <a:rPr lang="pl-PL" sz="4000" dirty="0" smtClean="0"/>
              <a:t>i </a:t>
            </a:r>
            <a:r>
              <a:rPr lang="pl-PL" sz="4000" dirty="0" smtClean="0"/>
              <a:t>poszukujących sensu życia</a:t>
            </a:r>
            <a:r>
              <a:rPr lang="pl-PL" sz="4000" dirty="0" smtClean="0"/>
              <a:t>.</a:t>
            </a: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2281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06221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4000" dirty="0">
                <a:solidFill>
                  <a:prstClr val="white"/>
                </a:solidFill>
              </a:rPr>
              <a:t>Prosimy Cię, daj także i nam odwagę i wytrwałość,</a:t>
            </a:r>
          </a:p>
          <a:p>
            <a:pPr lvl="0" algn="ctr"/>
            <a:r>
              <a:rPr lang="pl-PL" sz="4000" dirty="0">
                <a:solidFill>
                  <a:prstClr val="white"/>
                </a:solidFill>
              </a:rPr>
              <a:t>abyśmy za jej przykładem i wstawiennictwem przeżywali naszą </a:t>
            </a:r>
            <a:r>
              <a:rPr lang="pl-PL" sz="4000" dirty="0" smtClean="0">
                <a:solidFill>
                  <a:prstClr val="white"/>
                </a:solidFill>
              </a:rPr>
              <a:t>codzienność w radości</a:t>
            </a:r>
          </a:p>
          <a:p>
            <a:pPr lvl="0" algn="ctr"/>
            <a:r>
              <a:rPr lang="pl-PL" sz="4000" dirty="0" smtClean="0">
                <a:solidFill>
                  <a:prstClr val="white"/>
                </a:solidFill>
              </a:rPr>
              <a:t>oraz </a:t>
            </a:r>
            <a:r>
              <a:rPr lang="pl-PL" sz="4000" dirty="0">
                <a:solidFill>
                  <a:prstClr val="white"/>
                </a:solidFill>
              </a:rPr>
              <a:t>w duchu miłości i służby Tobie</a:t>
            </a:r>
          </a:p>
          <a:p>
            <a:pPr lvl="0" algn="ctr"/>
            <a:r>
              <a:rPr lang="pl-PL" sz="4000" dirty="0">
                <a:solidFill>
                  <a:prstClr val="white"/>
                </a:solidFill>
              </a:rPr>
              <a:t>i naszym siostrom i braciom. Amen</a:t>
            </a:r>
            <a:r>
              <a:rPr lang="pl-PL" sz="4000" dirty="0" smtClean="0">
                <a:solidFill>
                  <a:prstClr val="white"/>
                </a:solidFill>
              </a:rPr>
              <a:t>.</a:t>
            </a:r>
            <a:endParaRPr lang="pl-PL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7061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Ogarnie radość dziewicę w tańcu,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ucieszą się młodzieńcy i starcy, laj, laj....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Ich smutek i płacz zamienię w śmiech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pobłogosławię każdy dzień.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tańcem rozweselę,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zajaśnieje życie laj la la la laj.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tańcem rozweselę, zajaśnieje życie.</a:t>
            </a:r>
          </a:p>
        </p:txBody>
      </p:sp>
    </p:spTree>
    <p:extLst>
      <p:ext uri="{BB962C8B-B14F-4D97-AF65-F5344CB8AC3E}">
        <p14:creationId xmlns:p14="http://schemas.microsoft.com/office/powerpoint/2010/main" val="4587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5" y="-1"/>
            <a:ext cx="4563977" cy="685265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2265787"/>
            <a:ext cx="6575545" cy="2321084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pl-PL" sz="4400" dirty="0"/>
              <a:t>bł. Natalia </a:t>
            </a:r>
            <a:r>
              <a:rPr lang="pl-PL" sz="4400" dirty="0" smtClean="0"/>
              <a:t>Tułasiewicz</a:t>
            </a:r>
          </a:p>
          <a:p>
            <a:pPr lvl="0" algn="ctr"/>
            <a:r>
              <a:rPr lang="en-GB" sz="3200" dirty="0" smtClean="0">
                <a:solidFill>
                  <a:prstClr val="white"/>
                </a:solidFill>
              </a:rPr>
              <a:t>*</a:t>
            </a:r>
            <a:r>
              <a:rPr lang="pl-PL" sz="3200" dirty="0"/>
              <a:t> </a:t>
            </a:r>
            <a:r>
              <a:rPr lang="pl-PL" sz="3200" dirty="0" smtClean="0"/>
              <a:t>9 IV 1906</a:t>
            </a:r>
            <a:endParaRPr lang="en-GB" sz="3200" dirty="0">
              <a:solidFill>
                <a:prstClr val="white"/>
              </a:solidFill>
            </a:endParaRPr>
          </a:p>
          <a:p>
            <a:pPr lvl="0" algn="ctr"/>
            <a:r>
              <a:rPr lang="en-GB" sz="3200" dirty="0">
                <a:solidFill>
                  <a:prstClr val="white"/>
                </a:solidFill>
              </a:rPr>
              <a:t>† </a:t>
            </a:r>
            <a:r>
              <a:rPr lang="pl-PL" sz="3200" dirty="0" smtClean="0"/>
              <a:t>31 III 1945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692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23833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Wszechmogący Boże,</a:t>
            </a:r>
            <a:br>
              <a:rPr lang="pl-PL" sz="4000" dirty="0"/>
            </a:br>
            <a:r>
              <a:rPr lang="pl-PL" sz="4000" dirty="0"/>
              <a:t>który w osobie błogosławionej Natalii Tułasiewicz</a:t>
            </a:r>
            <a:br>
              <a:rPr lang="pl-PL" sz="4000" dirty="0"/>
            </a:br>
            <a:r>
              <a:rPr lang="pl-PL" sz="4000" dirty="0"/>
              <a:t>dałeś nam </a:t>
            </a:r>
            <a:r>
              <a:rPr lang="pl-PL" sz="4000" dirty="0" smtClean="0"/>
              <a:t>przykład</a:t>
            </a:r>
          </a:p>
          <a:p>
            <a:pPr algn="ctr"/>
            <a:r>
              <a:rPr lang="pl-PL" sz="4000" dirty="0" smtClean="0"/>
              <a:t>jak </a:t>
            </a:r>
            <a:r>
              <a:rPr lang="pl-PL" sz="4000" dirty="0"/>
              <a:t>„wielbić Ciebie radością pracy codziennej”,</a:t>
            </a:r>
            <a:br>
              <a:rPr lang="pl-PL" sz="4000" dirty="0"/>
            </a:br>
            <a:r>
              <a:rPr lang="pl-PL" sz="4000" dirty="0"/>
              <a:t>jak „życie czynić modlitwą, a modlitwę życiem</a:t>
            </a:r>
            <a:r>
              <a:rPr lang="pl-PL" sz="4000" dirty="0" smtClean="0"/>
              <a:t>”,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601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08671"/>
            <a:ext cx="12192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pl-PL" sz="4800" dirty="0" smtClean="0"/>
              <a:t>Twoja </a:t>
            </a:r>
            <a:r>
              <a:rPr lang="pl-PL" sz="4800" dirty="0"/>
              <a:t>chwała niech wypełni miejsce </a:t>
            </a:r>
            <a:r>
              <a:rPr lang="pl-PL" sz="4800" dirty="0" smtClean="0"/>
              <a:t>to, Jezu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/>
              <a:t>Jedyne czego pragnę</a:t>
            </a:r>
            <a:endParaRPr lang="en-GB" sz="4800" dirty="0" smtClean="0"/>
          </a:p>
          <a:p>
            <a:pPr algn="ctr">
              <a:spcAft>
                <a:spcPts val="1200"/>
              </a:spcAft>
            </a:pPr>
            <a:r>
              <a:rPr lang="pl-PL" sz="4800" dirty="0" smtClean="0"/>
              <a:t>to Twoja obecność</a:t>
            </a:r>
            <a:endParaRPr lang="en-GB" sz="4800" dirty="0" smtClean="0"/>
          </a:p>
        </p:txBody>
      </p:sp>
    </p:spTree>
    <p:extLst>
      <p:ext uri="{BB962C8B-B14F-4D97-AF65-F5344CB8AC3E}">
        <p14:creationId xmlns:p14="http://schemas.microsoft.com/office/powerpoint/2010/main" val="3063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4209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prstClr val="white"/>
                </a:solidFill>
              </a:rPr>
              <a:t>dopomóż za Jej wstawiennictwem</a:t>
            </a:r>
            <a:br>
              <a:rPr lang="pl-PL" sz="4000" dirty="0">
                <a:solidFill>
                  <a:prstClr val="white"/>
                </a:solidFill>
              </a:rPr>
            </a:br>
            <a:r>
              <a:rPr lang="pl-PL" sz="4000" dirty="0">
                <a:solidFill>
                  <a:prstClr val="white"/>
                </a:solidFill>
              </a:rPr>
              <a:t>odczytywać wciąż na nowo nasze powołanie</a:t>
            </a:r>
            <a:br>
              <a:rPr lang="pl-PL" sz="4000" dirty="0">
                <a:solidFill>
                  <a:prstClr val="white"/>
                </a:solidFill>
              </a:rPr>
            </a:br>
            <a:r>
              <a:rPr lang="pl-PL" sz="4000" dirty="0">
                <a:solidFill>
                  <a:prstClr val="white"/>
                </a:solidFill>
              </a:rPr>
              <a:t>i uświęcać świat od </a:t>
            </a:r>
            <a:r>
              <a:rPr lang="pl-PL" sz="4000" dirty="0" smtClean="0">
                <a:solidFill>
                  <a:prstClr val="white"/>
                </a:solidFill>
              </a:rPr>
              <a:t>wewnątrz na </a:t>
            </a:r>
            <a:r>
              <a:rPr lang="pl-PL" sz="4000" dirty="0">
                <a:solidFill>
                  <a:prstClr val="white"/>
                </a:solidFill>
              </a:rPr>
              <a:t>kształt </a:t>
            </a:r>
            <a:r>
              <a:rPr lang="pl-PL" sz="4000" dirty="0" smtClean="0">
                <a:solidFill>
                  <a:prstClr val="white"/>
                </a:solidFill>
              </a:rPr>
              <a:t>zaczynu</a:t>
            </a:r>
            <a:br>
              <a:rPr lang="pl-PL" sz="4000" dirty="0" smtClean="0">
                <a:solidFill>
                  <a:prstClr val="white"/>
                </a:solidFill>
              </a:rPr>
            </a:br>
            <a:r>
              <a:rPr lang="pl-PL" sz="4000" dirty="0" smtClean="0">
                <a:solidFill>
                  <a:prstClr val="white"/>
                </a:solidFill>
              </a:rPr>
              <a:t>w </a:t>
            </a:r>
            <a:r>
              <a:rPr lang="pl-PL" sz="4000" dirty="0">
                <a:solidFill>
                  <a:prstClr val="white"/>
                </a:solidFill>
              </a:rPr>
              <a:t>dziele apostolstwa miłości i nowej ewangelizacji. Amen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19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103439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Cała ziemio wołaj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 radości na cześć Pana,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Raduj się! Wesel się!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Cała ziemio wołaj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 radości na cześć Pana,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Alleluja! Alleluja!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481154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Śpiewajcie Panu pieśń nową,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Albowiem uczynił cuda,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Zwycięstwo mu zgotowała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Jego prawica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święte ramię Jego.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144383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Cała ziemio wołaj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 radości na cześć Pana,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Raduj się! Wesel się!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Cała ziemio wołaj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 radości na cześć Pana,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Alleluja! Alleluja!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04087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Śpiewajcie Panu przy wtórze cytry,</a:t>
            </a:r>
          </a:p>
          <a:p>
            <a:pPr algn="ctr"/>
            <a:r>
              <a:rPr lang="pl-PL" sz="4800" dirty="0" smtClean="0"/>
              <a:t>Przy wtórze cytry i przy dźwięku harfy,</a:t>
            </a:r>
          </a:p>
          <a:p>
            <a:pPr algn="ctr"/>
            <a:r>
              <a:rPr lang="pl-PL" sz="4800" dirty="0" smtClean="0"/>
              <a:t>Przy trąbach i przy głosie rogu.</a:t>
            </a:r>
          </a:p>
          <a:p>
            <a:pPr algn="ctr"/>
            <a:r>
              <a:rPr lang="pl-PL" sz="4800" dirty="0" smtClean="0"/>
              <a:t>Na oczach Pana, Kórla, się radujcie.</a:t>
            </a:r>
          </a:p>
        </p:txBody>
      </p:sp>
    </p:spTree>
    <p:extLst>
      <p:ext uri="{BB962C8B-B14F-4D97-AF65-F5344CB8AC3E}">
        <p14:creationId xmlns:p14="http://schemas.microsoft.com/office/powerpoint/2010/main" val="30748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144383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Cała ziemio wołaj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 radości na cześć Pana,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Raduj się! Wesel się!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Cała ziemio wołaj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 radości na cześć Pana,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Alleluja! Alleluja!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71" y="0"/>
            <a:ext cx="4926329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325539"/>
            <a:ext cx="7265670" cy="420692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l-PL" sz="4400" dirty="0"/>
              <a:t>bł. Michał </a:t>
            </a:r>
            <a:r>
              <a:rPr lang="pl-PL" sz="4400" dirty="0" smtClean="0"/>
              <a:t>Tomaszek</a:t>
            </a:r>
          </a:p>
          <a:p>
            <a:pPr algn="ctr">
              <a:spcBef>
                <a:spcPts val="0"/>
              </a:spcBef>
            </a:pPr>
            <a:r>
              <a:rPr lang="en-GB" sz="3200" dirty="0" smtClean="0">
                <a:solidFill>
                  <a:prstClr val="white"/>
                </a:solidFill>
              </a:rPr>
              <a:t>*</a:t>
            </a:r>
            <a:r>
              <a:rPr lang="pl-PL" sz="3200" dirty="0" smtClean="0"/>
              <a:t>23 IX 1960</a:t>
            </a:r>
          </a:p>
          <a:p>
            <a:pPr algn="ctr">
              <a:spcBef>
                <a:spcPts val="0"/>
              </a:spcBef>
            </a:pPr>
            <a:r>
              <a:rPr lang="en-GB" sz="3200" dirty="0" smtClean="0">
                <a:solidFill>
                  <a:prstClr val="white"/>
                </a:solidFill>
              </a:rPr>
              <a:t>†</a:t>
            </a:r>
            <a:r>
              <a:rPr lang="pl-PL" sz="3200" dirty="0"/>
              <a:t>9 VIII </a:t>
            </a:r>
            <a:r>
              <a:rPr lang="pl-PL" sz="3200" dirty="0" smtClean="0"/>
              <a:t>1991</a:t>
            </a:r>
            <a:endParaRPr lang="pl-PL" sz="3200" dirty="0" smtClean="0"/>
          </a:p>
          <a:p>
            <a:pPr lvl="0" algn="ctr"/>
            <a:endParaRPr lang="pl-PL" sz="4000" dirty="0" smtClean="0"/>
          </a:p>
          <a:p>
            <a:pPr algn="ctr">
              <a:spcAft>
                <a:spcPts val="600"/>
              </a:spcAft>
            </a:pPr>
            <a:r>
              <a:rPr lang="pl-PL" sz="4400" dirty="0" smtClean="0"/>
              <a:t>bł. </a:t>
            </a:r>
            <a:r>
              <a:rPr lang="pl-PL" sz="4400" dirty="0" smtClean="0"/>
              <a:t>Zbigniew Strzałkowski</a:t>
            </a:r>
            <a:endParaRPr lang="pl-PL" sz="4400" dirty="0" smtClean="0"/>
          </a:p>
          <a:p>
            <a:pPr algn="ctr">
              <a:spcBef>
                <a:spcPts val="0"/>
              </a:spcBef>
            </a:pPr>
            <a:r>
              <a:rPr lang="en-GB" sz="3200" dirty="0" smtClean="0">
                <a:solidFill>
                  <a:prstClr val="white"/>
                </a:solidFill>
              </a:rPr>
              <a:t>*</a:t>
            </a:r>
            <a:r>
              <a:rPr lang="pl-PL" sz="3200" dirty="0" smtClean="0"/>
              <a:t>3 VII 1958 </a:t>
            </a:r>
          </a:p>
          <a:p>
            <a:pPr algn="ctr">
              <a:spcBef>
                <a:spcPts val="0"/>
              </a:spcBef>
            </a:pPr>
            <a:r>
              <a:rPr lang="en-GB" sz="3200" dirty="0" smtClean="0">
                <a:solidFill>
                  <a:prstClr val="white"/>
                </a:solidFill>
              </a:rPr>
              <a:t>†</a:t>
            </a:r>
            <a:r>
              <a:rPr lang="pl-PL" sz="3200" dirty="0" smtClean="0"/>
              <a:t>9 VIII 1991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4032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1018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Błogosławieni Męczennicy z </a:t>
            </a:r>
            <a:r>
              <a:rPr lang="pl-PL" sz="4000" dirty="0" smtClean="0"/>
              <a:t>Peru</a:t>
            </a:r>
          </a:p>
          <a:p>
            <a:pPr algn="ctr"/>
            <a:r>
              <a:rPr lang="pl-PL" sz="4000" dirty="0" smtClean="0"/>
              <a:t>– </a:t>
            </a:r>
            <a:r>
              <a:rPr lang="pl-PL" sz="4000" dirty="0"/>
              <a:t>Zbigniewie i Michale,</a:t>
            </a:r>
            <a:endParaRPr lang="en-GB" sz="4000" dirty="0"/>
          </a:p>
          <a:p>
            <a:pPr algn="ctr"/>
            <a:r>
              <a:rPr lang="pl-PL" sz="4000" dirty="0"/>
              <a:t>którzy pozostaliście wierni Chrystusowi</a:t>
            </a:r>
            <a:endParaRPr lang="en-GB" sz="4000" dirty="0"/>
          </a:p>
          <a:p>
            <a:pPr algn="ctr"/>
            <a:r>
              <a:rPr lang="pl-PL" sz="4000" dirty="0"/>
              <a:t>aż do śmierci z ręki terrorystów,</a:t>
            </a:r>
            <a:endParaRPr lang="en-GB" sz="4000" dirty="0"/>
          </a:p>
          <a:p>
            <a:pPr algn="ctr"/>
            <a:r>
              <a:rPr lang="pl-PL" sz="4000" dirty="0"/>
              <a:t>prosimy Was o </a:t>
            </a:r>
            <a:r>
              <a:rPr lang="pl-PL" sz="4000" dirty="0" smtClean="0"/>
              <a:t>opiekę</a:t>
            </a:r>
          </a:p>
          <a:p>
            <a:pPr algn="ctr"/>
            <a:r>
              <a:rPr lang="pl-PL" sz="4000" dirty="0" smtClean="0"/>
              <a:t>i </a:t>
            </a:r>
            <a:r>
              <a:rPr lang="pl-PL" sz="4000" dirty="0"/>
              <a:t>wstawiennictwo przed Bogiem</a:t>
            </a:r>
            <a:r>
              <a:rPr lang="pl-PL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547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5719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4000" dirty="0">
                <a:solidFill>
                  <a:prstClr val="white"/>
                </a:solidFill>
              </a:rPr>
              <a:t>Wyproście dla nas łaskę wytrwania w wierze i miłości</a:t>
            </a:r>
            <a:endParaRPr lang="en-GB" sz="4000" dirty="0">
              <a:solidFill>
                <a:prstClr val="white"/>
              </a:solidFill>
            </a:endParaRPr>
          </a:p>
          <a:p>
            <a:pPr lvl="0" algn="ctr"/>
            <a:r>
              <a:rPr lang="pl-PL" sz="4000" dirty="0">
                <a:solidFill>
                  <a:prstClr val="white"/>
                </a:solidFill>
              </a:rPr>
              <a:t>w świecie, w którym narasta przemoc,</a:t>
            </a:r>
          </a:p>
          <a:p>
            <a:pPr lvl="0" algn="ctr"/>
            <a:r>
              <a:rPr lang="pl-PL" sz="4000" dirty="0">
                <a:solidFill>
                  <a:prstClr val="white"/>
                </a:solidFill>
              </a:rPr>
              <a:t>zwłaszcza wobec chrześcijan.</a:t>
            </a:r>
            <a:br>
              <a:rPr lang="pl-PL" sz="4000" dirty="0">
                <a:solidFill>
                  <a:prstClr val="white"/>
                </a:solidFill>
              </a:rPr>
            </a:br>
            <a:r>
              <a:rPr lang="pl-PL" sz="4000" dirty="0">
                <a:solidFill>
                  <a:prstClr val="white"/>
                </a:solidFill>
              </a:rPr>
              <a:t>Niech Wasze </a:t>
            </a:r>
            <a:r>
              <a:rPr lang="pl-PL" sz="4000" dirty="0" smtClean="0">
                <a:solidFill>
                  <a:prstClr val="white"/>
                </a:solidFill>
              </a:rPr>
              <a:t>wstawiennictwo</a:t>
            </a:r>
          </a:p>
          <a:p>
            <a:pPr lvl="0" algn="ctr"/>
            <a:r>
              <a:rPr lang="pl-PL" sz="4000" dirty="0" smtClean="0">
                <a:solidFill>
                  <a:prstClr val="white"/>
                </a:solidFill>
              </a:rPr>
              <a:t>uchroni </a:t>
            </a:r>
            <a:r>
              <a:rPr lang="pl-PL" sz="4000" dirty="0">
                <a:solidFill>
                  <a:prstClr val="white"/>
                </a:solidFill>
              </a:rPr>
              <a:t>naszą Ojczyznę</a:t>
            </a:r>
            <a:endParaRPr lang="en-GB" sz="4000" dirty="0">
              <a:solidFill>
                <a:prstClr val="white"/>
              </a:solidFill>
            </a:endParaRPr>
          </a:p>
          <a:p>
            <a:pPr lvl="0" algn="ctr"/>
            <a:r>
              <a:rPr lang="pl-PL" sz="4000" dirty="0">
                <a:solidFill>
                  <a:prstClr val="white"/>
                </a:solidFill>
              </a:rPr>
              <a:t>i każdego z nas od wszelkich przejawów zła</a:t>
            </a:r>
            <a:r>
              <a:rPr lang="pl-PL" sz="4000" dirty="0" smtClean="0">
                <a:solidFill>
                  <a:prstClr val="white"/>
                </a:solidFill>
              </a:rPr>
              <a:t>.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741405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Siyahamb' ekukhanyen' 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kwenkhos‚ 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/3x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Siyahamb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' ekukhanyen' kwen-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Khanyen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' kwenkhos',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Siyahamba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hamba, Siyahamba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, hamba,</a:t>
            </a:r>
          </a:p>
          <a:p>
            <a:pPr algn="ctr"/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Siyahamb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ekukhanyen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kwenkhos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'.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944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Idziemy w świetle Pana</a:t>
            </a:r>
            <a:endParaRPr lang="en-GB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7020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  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23928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/>
              <a:t>Szukam </a:t>
            </a:r>
            <a:r>
              <a:rPr lang="pl-PL" sz="4800" dirty="0" smtClean="0"/>
              <a:t>Ciebie…</a:t>
            </a:r>
          </a:p>
          <a:p>
            <a:pPr algn="ctr">
              <a:spcAft>
                <a:spcPts val="1200"/>
              </a:spcAft>
            </a:pPr>
            <a:r>
              <a:rPr lang="pl-PL" sz="4800" dirty="0"/>
              <a:t>Szukam </a:t>
            </a:r>
            <a:r>
              <a:rPr lang="pl-PL" sz="4800" dirty="0" smtClean="0"/>
              <a:t>Ciebie, Jezu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505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0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608177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Witaj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Pokarmie, w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którym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niezmierzony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nieba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i ziemie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Twórca jest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zamkniony,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witaj Napoju zupełnie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gaszący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umysł pragnący.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84226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Witaj krynico wszystkiego dobrego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Gdy bowiem w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sobie masz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Boga samego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Znasz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ludziom wszystkie jego wszechmocności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niesiesz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godności.</a:t>
            </a:r>
          </a:p>
        </p:txBody>
      </p:sp>
    </p:spTree>
    <p:extLst>
      <p:ext uri="{BB962C8B-B14F-4D97-AF65-F5344CB8AC3E}">
        <p14:creationId xmlns:p14="http://schemas.microsoft.com/office/powerpoint/2010/main" val="38975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540550"/>
            <a:ext cx="121920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Witaj z </a:t>
            </a:r>
            <a:r>
              <a:rPr lang="pl-PL" sz="4800" dirty="0" err="1">
                <a:latin typeface="Arial" panose="020B0604020202020204" pitchFamily="34" charset="0"/>
                <a:cs typeface="Arial" panose="020B0604020202020204" pitchFamily="34" charset="0"/>
              </a:rPr>
              <a:t>niebiosów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 manno padająca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Rozkoszny w sercu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naszym smak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czyniąca: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Wszystko na świecie co jedno smakuje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 tym się </a:t>
            </a:r>
            <a:r>
              <a:rPr lang="pl-PL" sz="4800" dirty="0" err="1">
                <a:latin typeface="Arial" panose="020B0604020202020204" pitchFamily="34" charset="0"/>
                <a:cs typeface="Arial" panose="020B0604020202020204" pitchFamily="34" charset="0"/>
              </a:rPr>
              <a:t>najduje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6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758028"/>
            <a:ext cx="121919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Witaj rozkoszne z ogrodu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rajskiego drzewo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owocu pełne żywiącego: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Kto cię skosztuje śmierci się nie boi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Choć nad nim stoi.</a:t>
            </a:r>
          </a:p>
        </p:txBody>
      </p:sp>
    </p:spTree>
    <p:extLst>
      <p:ext uri="{BB962C8B-B14F-4D97-AF65-F5344CB8AC3E}">
        <p14:creationId xmlns:p14="http://schemas.microsoft.com/office/powerpoint/2010/main" val="3328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477868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Witaj jedyna serc ludzkich radości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Witaj strapionych wszelka łaskawości</a:t>
            </a:r>
          </a:p>
          <a:p>
            <a:pPr algn="ctr">
              <a:spcAft>
                <a:spcPts val="1200"/>
              </a:spcAft>
            </a:pP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Ciebie dziś moje łzy słodkie szukają</a:t>
            </a:r>
          </a:p>
          <a:p>
            <a:pPr algn="ctr">
              <a:spcAft>
                <a:spcPts val="1200"/>
              </a:spcAft>
            </a:pPr>
            <a:r>
              <a:rPr lang="pl-PL" sz="4800" dirty="0" err="1">
                <a:latin typeface="Arial" panose="020B0604020202020204" pitchFamily="34" charset="0"/>
                <a:cs typeface="Arial" panose="020B0604020202020204" pitchFamily="34" charset="0"/>
              </a:rPr>
              <a:t>K’Tobie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 wołają.</a:t>
            </a:r>
          </a:p>
        </p:txBody>
      </p:sp>
    </p:spTree>
    <p:extLst>
      <p:ext uri="{BB962C8B-B14F-4D97-AF65-F5344CB8AC3E}">
        <p14:creationId xmlns:p14="http://schemas.microsoft.com/office/powerpoint/2010/main" val="22865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7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01795"/>
            <a:ext cx="1219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Upadnij na kolana, ludu, czcią przejęty,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Uwielbiaj swego Pana: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Święty, Święty, Święty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6379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Zabrzmijcie z nami nieba,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Bóg nasz niepojęty,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 postaci przyszedł chleba: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Święty, Święty, Święty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52367"/>
            <a:ext cx="1219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+mj-lt"/>
              </a:rPr>
              <a:t>Powtarzaj </a:t>
            </a:r>
            <a:r>
              <a:rPr lang="pl-PL" sz="4800" dirty="0">
                <a:latin typeface="+mj-lt"/>
              </a:rPr>
              <a:t>ludzki rodzie, wiarą </a:t>
            </a:r>
            <a:r>
              <a:rPr lang="pl-PL" sz="4800" dirty="0" smtClean="0">
                <a:latin typeface="+mj-lt"/>
              </a:rPr>
              <a:t>przeniknięty,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+mj-lt"/>
              </a:rPr>
              <a:t>Na </a:t>
            </a:r>
            <a:r>
              <a:rPr lang="pl-PL" sz="4800" dirty="0">
                <a:latin typeface="+mj-lt"/>
              </a:rPr>
              <a:t>wschodzie i </a:t>
            </a:r>
            <a:r>
              <a:rPr lang="pl-PL" sz="4800" dirty="0" smtClean="0">
                <a:latin typeface="+mj-lt"/>
              </a:rPr>
              <a:t>zachodzie:</a:t>
            </a:r>
          </a:p>
          <a:p>
            <a:pPr algn="ctr">
              <a:spcAft>
                <a:spcPts val="1200"/>
              </a:spcAft>
            </a:pPr>
            <a:r>
              <a:rPr lang="pl-PL" sz="4800" dirty="0" smtClean="0">
                <a:latin typeface="+mj-lt"/>
                <a:cs typeface="Arial" panose="020B0604020202020204" pitchFamily="34" charset="0"/>
              </a:rPr>
              <a:t>Święty, Święty, Święty</a:t>
            </a:r>
            <a:endParaRPr lang="en-GB" sz="4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94378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4800" dirty="0"/>
              <a:t>Ty przebywasz w chwale swego ludu</a:t>
            </a:r>
            <a:endParaRPr lang="en-GB" sz="4800" dirty="0"/>
          </a:p>
          <a:p>
            <a:pPr algn="ctr">
              <a:spcAft>
                <a:spcPts val="1200"/>
              </a:spcAft>
            </a:pPr>
            <a:r>
              <a:rPr lang="pl-PL" sz="4800" dirty="0"/>
              <a:t>Witamy Cię </a:t>
            </a:r>
            <a:r>
              <a:rPr lang="pl-PL" sz="4800" dirty="0" smtClean="0"/>
              <a:t>Jezu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926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584125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Świat się kręci, czas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płynie,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pamięć wciąż żywa.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Dobre słowa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niezmiennie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wciąż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 uszach brzmią.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To, co dobre i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święte,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światem wygrywa,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Bo uczynki z miłości na wieki są</a:t>
            </a:r>
          </a:p>
        </p:txBody>
      </p:sp>
    </p:spTree>
    <p:extLst>
      <p:ext uri="{BB962C8B-B14F-4D97-AF65-F5344CB8AC3E}">
        <p14:creationId xmlns:p14="http://schemas.microsoft.com/office/powerpoint/2010/main" val="25431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t="1920" r="3836"/>
          <a:stretch/>
        </p:blipFill>
        <p:spPr>
          <a:xfrm>
            <a:off x="0" y="0"/>
            <a:ext cx="3370997" cy="3982980"/>
          </a:xfrm>
          <a:prstGeom prst="rect">
            <a:avLst/>
          </a:prstGeom>
        </p:spPr>
      </p:pic>
      <p:sp>
        <p:nvSpPr>
          <p:cNvPr id="2" name="pole tekstowe 2"/>
          <p:cNvSpPr txBox="1"/>
          <p:nvPr/>
        </p:nvSpPr>
        <p:spPr>
          <a:xfrm>
            <a:off x="0" y="337813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Oni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tutaj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Są nadziei promiennym znakiem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Ich krew do nowego życia budzi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05" y="0"/>
            <a:ext cx="3059495" cy="3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027429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Kto wyrusza przed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siebie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nadzieją od Boga,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Nie zna kresu miłości, wie co to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trud.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Kto nie boi się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wierzyć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szczęśliwość ubogich,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Jednym chlebem nasyci tysięcy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głód.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4131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Oni tutaj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Są nadziei promiennym znakiem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Ich krew do nowego życia budzi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95" y="2775932"/>
            <a:ext cx="7257010" cy="40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804847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Można życie swe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stracić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można odzyskać,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Idąc razem odważnie, jak bracia być.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Nie ma większej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miłości,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śmierć </a:t>
            </a:r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może być zyskiem,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Kiedy wiara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przewodzi,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zwycięża Krzyż!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80" y="2497099"/>
            <a:ext cx="2912932" cy="4373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 b="1385"/>
          <a:stretch/>
        </p:blipFill>
        <p:spPr>
          <a:xfrm>
            <a:off x="2572211" y="2497099"/>
            <a:ext cx="3132401" cy="4367285"/>
          </a:xfrm>
          <a:prstGeom prst="rect">
            <a:avLst/>
          </a:prstGeom>
        </p:spPr>
      </p:pic>
      <p:sp>
        <p:nvSpPr>
          <p:cNvPr id="2" name="pole tekstowe 2"/>
          <p:cNvSpPr txBox="1"/>
          <p:nvPr/>
        </p:nvSpPr>
        <p:spPr>
          <a:xfrm>
            <a:off x="0" y="18239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Oni tutaj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Są nadziei promiennym znakiem</a:t>
            </a:r>
          </a:p>
          <a:p>
            <a:pPr algn="ctr"/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 krew do nowego życia budzi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/>
          <a:stretch/>
        </p:blipFill>
        <p:spPr>
          <a:xfrm>
            <a:off x="9950335" y="0"/>
            <a:ext cx="2241665" cy="290560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9869" cy="294294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164025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Oni tutaj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Są nadziei promiennym znakiem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Ich krew do nowego życia budzi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31" y="3948578"/>
            <a:ext cx="4383337" cy="2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b="2493"/>
          <a:stretch/>
        </p:blipFill>
        <p:spPr>
          <a:xfrm>
            <a:off x="8569915" y="2592698"/>
            <a:ext cx="2635641" cy="427234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8" y="2594893"/>
            <a:ext cx="3496887" cy="428004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28437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Oni tutaj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Są nadziei promiennym znakiem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Ich krew do nowego życia budzi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31" y="2801453"/>
            <a:ext cx="3301538" cy="38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572335"/>
            <a:ext cx="6291617" cy="1838076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św. Stanisław Kostka</a:t>
            </a:r>
            <a:endParaRPr lang="pl-PL" sz="4400" dirty="0" smtClean="0"/>
          </a:p>
          <a:p>
            <a:pPr algn="ctr"/>
            <a:r>
              <a:rPr lang="en-GB" sz="3200" dirty="0" smtClean="0"/>
              <a:t>*</a:t>
            </a:r>
            <a:r>
              <a:rPr lang="pl-PL" sz="3200" dirty="0" smtClean="0"/>
              <a:t>1475</a:t>
            </a:r>
          </a:p>
          <a:p>
            <a:pPr algn="ctr"/>
            <a:r>
              <a:rPr lang="en-GB" sz="3200" dirty="0" smtClean="0"/>
              <a:t>†</a:t>
            </a:r>
            <a:r>
              <a:rPr lang="pl-PL" sz="3200" dirty="0" smtClean="0"/>
              <a:t>1555</a:t>
            </a:r>
            <a:endParaRPr lang="en-GB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1954" r="3615"/>
          <a:stretch/>
        </p:blipFill>
        <p:spPr>
          <a:xfrm>
            <a:off x="6291617" y="764842"/>
            <a:ext cx="5172502" cy="5453063"/>
          </a:xfrm>
        </p:spPr>
      </p:pic>
    </p:spTree>
    <p:extLst>
      <p:ext uri="{BB962C8B-B14F-4D97-AF65-F5344CB8AC3E}">
        <p14:creationId xmlns:p14="http://schemas.microsoft.com/office/powerpoint/2010/main" val="35623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00753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Boże, któryś wśród wielu cudów swojej mądrości </a:t>
            </a:r>
            <a:r>
              <a:rPr lang="pl-PL" sz="4000" dirty="0" smtClean="0"/>
              <a:t>*</a:t>
            </a:r>
          </a:p>
          <a:p>
            <a:pPr algn="ctr"/>
            <a:r>
              <a:rPr lang="pl-PL" sz="4000" dirty="0" smtClean="0"/>
              <a:t>udzielił </a:t>
            </a:r>
            <a:r>
              <a:rPr lang="pl-PL" sz="4000" dirty="0"/>
              <a:t>Stanisławowi Kostce w młodzieńczym wieku </a:t>
            </a:r>
            <a:r>
              <a:rPr lang="pl-PL" sz="4000" dirty="0" smtClean="0"/>
              <a:t>*</a:t>
            </a:r>
          </a:p>
          <a:p>
            <a:pPr algn="ctr"/>
            <a:r>
              <a:rPr lang="pl-PL" sz="4000" dirty="0" smtClean="0"/>
              <a:t>łaskę </a:t>
            </a:r>
            <a:r>
              <a:rPr lang="pl-PL" sz="4000" dirty="0"/>
              <a:t>dojrzałej świętości, * spraw, prosimy</a:t>
            </a:r>
            <a:r>
              <a:rPr lang="pl-PL" sz="4000" dirty="0" smtClean="0"/>
              <a:t>,*</a:t>
            </a:r>
          </a:p>
          <a:p>
            <a:pPr algn="ctr"/>
            <a:r>
              <a:rPr lang="pl-PL" sz="4000" dirty="0" smtClean="0"/>
              <a:t>abyśmy </a:t>
            </a:r>
            <a:r>
              <a:rPr lang="pl-PL" sz="4000" dirty="0"/>
              <a:t>– w przyjaźni z Tobą wzrastając </a:t>
            </a:r>
            <a:r>
              <a:rPr lang="pl-PL" sz="4000" dirty="0" smtClean="0"/>
              <a:t>*</a:t>
            </a:r>
          </a:p>
          <a:p>
            <a:pPr algn="ctr"/>
            <a:r>
              <a:rPr lang="pl-PL" sz="4000" dirty="0" smtClean="0"/>
              <a:t>za wstawiennictwem </a:t>
            </a:r>
            <a:r>
              <a:rPr lang="pl-PL" sz="4000" dirty="0"/>
              <a:t>Świętego Stanisława </a:t>
            </a:r>
            <a:r>
              <a:rPr lang="pl-PL" sz="4000" dirty="0" smtClean="0"/>
              <a:t>*</a:t>
            </a:r>
          </a:p>
          <a:p>
            <a:pPr algn="ctr"/>
            <a:r>
              <a:rPr lang="pl-PL" sz="4000" dirty="0" smtClean="0"/>
              <a:t>przezwyciężali </a:t>
            </a:r>
            <a:r>
              <a:rPr lang="pl-PL" sz="4000" dirty="0"/>
              <a:t>nieprawości nasze </a:t>
            </a:r>
            <a:r>
              <a:rPr lang="pl-PL" sz="4000" dirty="0" smtClean="0"/>
              <a:t>*</a:t>
            </a:r>
          </a:p>
          <a:p>
            <a:pPr algn="ctr"/>
            <a:r>
              <a:rPr lang="pl-PL" sz="4000" dirty="0" smtClean="0"/>
              <a:t>i </a:t>
            </a:r>
            <a:r>
              <a:rPr lang="pl-PL" sz="4000" dirty="0"/>
              <a:t>dobrze w życiu czyniąc * </a:t>
            </a:r>
            <a:endParaRPr lang="pl-PL" sz="4000" dirty="0" smtClean="0"/>
          </a:p>
          <a:p>
            <a:pPr algn="ctr"/>
            <a:r>
              <a:rPr lang="pl-PL" sz="4000" dirty="0" smtClean="0"/>
              <a:t>coraz </a:t>
            </a:r>
            <a:r>
              <a:rPr lang="pl-PL" sz="4000" dirty="0"/>
              <a:t>bardziej upodabniali się do Ciebie. * </a:t>
            </a:r>
            <a:r>
              <a:rPr lang="pl-PL" sz="4000" dirty="0" smtClean="0"/>
              <a:t>Amen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792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7A076E1-724C-471E-9A14-E19F0AC91FD9}"/>
              </a:ext>
            </a:extLst>
          </p:cNvPr>
          <p:cNvSpPr txBox="1"/>
          <p:nvPr/>
        </p:nvSpPr>
        <p:spPr>
          <a:xfrm>
            <a:off x="1" y="1646535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Oto ja, poślij mnie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Dotknij ogniem moich warg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Powiedz, Panie czego chcesz</a:t>
            </a:r>
          </a:p>
          <a:p>
            <a:pPr algn="ctr"/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A moją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rozkoszą będzie być</a:t>
            </a:r>
          </a:p>
          <a:p>
            <a:pPr algn="ctr"/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posłusznym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74" y="52878"/>
            <a:ext cx="4399006" cy="680512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384193"/>
            <a:ext cx="6693674" cy="2110219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pl-PL" sz="4400" dirty="0"/>
              <a:t>św. Andrzej Bobola</a:t>
            </a:r>
            <a:endParaRPr lang="pl-PL" sz="4400" dirty="0" smtClean="0"/>
          </a:p>
          <a:p>
            <a:pPr algn="ctr"/>
            <a:r>
              <a:rPr lang="en-GB" sz="3200" dirty="0" smtClean="0"/>
              <a:t>*</a:t>
            </a:r>
            <a:r>
              <a:rPr lang="pl-PL" sz="3200" dirty="0" smtClean="0"/>
              <a:t>1591</a:t>
            </a:r>
          </a:p>
          <a:p>
            <a:pPr algn="ctr"/>
            <a:r>
              <a:rPr lang="en-GB" sz="3200" dirty="0" smtClean="0"/>
              <a:t>†</a:t>
            </a:r>
            <a:r>
              <a:rPr lang="pl-PL" sz="3200" dirty="0" smtClean="0"/>
              <a:t>15 V 1657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266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050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Święty Andrzeju, Patronie trudnych czasów! </a:t>
            </a:r>
            <a:r>
              <a:rPr lang="pl-PL" sz="4000" dirty="0" smtClean="0"/>
              <a:t>*</a:t>
            </a:r>
          </a:p>
          <a:p>
            <a:pPr algn="ctr"/>
            <a:r>
              <a:rPr lang="pl-PL" sz="4000" dirty="0" smtClean="0"/>
              <a:t>Ty </a:t>
            </a:r>
            <a:r>
              <a:rPr lang="pl-PL" sz="4000" dirty="0"/>
              <a:t>krzepiłeś Polaków w czasach wszelkiego zagrożenia. </a:t>
            </a:r>
            <a:r>
              <a:rPr lang="pl-PL" sz="4000" dirty="0" smtClean="0"/>
              <a:t>*Oddajemy </a:t>
            </a:r>
            <a:r>
              <a:rPr lang="pl-PL" sz="4000" dirty="0"/>
              <a:t>się Tobie w opiekę. </a:t>
            </a:r>
            <a:r>
              <a:rPr lang="pl-PL" sz="4000" dirty="0" smtClean="0"/>
              <a:t>*</a:t>
            </a:r>
          </a:p>
          <a:p>
            <a:pPr algn="ctr"/>
            <a:r>
              <a:rPr lang="pl-PL" sz="4000" dirty="0" smtClean="0"/>
              <a:t>Pomagaj </a:t>
            </a:r>
            <a:r>
              <a:rPr lang="pl-PL" sz="4000" dirty="0"/>
              <a:t>nam wytrwać pośród wszystkich doświadczeń osobistych i społecznych. </a:t>
            </a:r>
            <a:r>
              <a:rPr lang="pl-PL" sz="4000" dirty="0" smtClean="0"/>
              <a:t>*</a:t>
            </a:r>
          </a:p>
          <a:p>
            <a:pPr algn="ctr"/>
            <a:r>
              <a:rPr lang="pl-PL" sz="4000" dirty="0" smtClean="0"/>
              <a:t>Wyjednaj </a:t>
            </a:r>
            <a:r>
              <a:rPr lang="pl-PL" sz="4000" dirty="0"/>
              <a:t>nam łaskę Bożego pokoju i jedności, * byśmy z rozwagą i ewangeliczną roztropnością * umieli dostrzegać i oceniać * sprawy </a:t>
            </a:r>
            <a:r>
              <a:rPr lang="pl-PL" sz="4000" dirty="0" smtClean="0"/>
              <a:t>własne</a:t>
            </a:r>
          </a:p>
          <a:p>
            <a:pPr algn="ctr"/>
            <a:r>
              <a:rPr lang="pl-PL" sz="4000" dirty="0" smtClean="0"/>
              <a:t>i </a:t>
            </a:r>
            <a:r>
              <a:rPr lang="pl-PL" sz="4000" dirty="0"/>
              <a:t>sprawy Narodu * w świetle Ewangelii Chrystusa. </a:t>
            </a:r>
            <a:r>
              <a:rPr lang="pl-PL" sz="4000" dirty="0" smtClean="0"/>
              <a:t>*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111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1040</Words>
  <Application>Microsoft Office PowerPoint</Application>
  <PresentationFormat>Widescreen</PresentationFormat>
  <Paragraphs>194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Arial</vt:lpstr>
      <vt:lpstr>Office Theme</vt:lpstr>
      <vt:lpstr>Święci i błogosławieni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Święci i błogosławieni</dc:title>
  <dc:creator>Ewa Adamczyk</dc:creator>
  <cp:lastModifiedBy>Ewa Adamczyk</cp:lastModifiedBy>
  <cp:revision>33</cp:revision>
  <dcterms:created xsi:type="dcterms:W3CDTF">2020-11-03T13:41:28Z</dcterms:created>
  <dcterms:modified xsi:type="dcterms:W3CDTF">2020-11-04T17:04:50Z</dcterms:modified>
</cp:coreProperties>
</file>